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5" r:id="rId19"/>
    <p:sldId id="276" r:id="rId20"/>
    <p:sldId id="277" r:id="rId21"/>
    <p:sldId id="278" r:id="rId22"/>
    <p:sldId id="290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  <p:sldId id="288" r:id="rId34"/>
  </p:sldIdLst>
  <p:sldSz cx="9144000" cy="6858000" type="screen4x3"/>
  <p:notesSz cx="10020300" cy="6888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751A0F-4752-4C95-A1F6-334AC180C22F}" type="doc">
      <dgm:prSet loTypeId="urn:microsoft.com/office/officeart/2005/8/layout/gear1" loCatId="process" qsTypeId="urn:microsoft.com/office/officeart/2005/8/quickstyle/3d7" qsCatId="3D" csTypeId="urn:microsoft.com/office/officeart/2005/8/colors/accent1_4" csCatId="accent1" phldr="1"/>
      <dgm:spPr/>
    </dgm:pt>
    <dgm:pt modelId="{90904AF7-7089-4062-9CBF-122B888ACFD5}">
      <dgm:prSet phldrT="[Text]"/>
      <dgm:spPr/>
      <dgm:t>
        <a:bodyPr/>
        <a:lstStyle/>
        <a:p>
          <a:r>
            <a:rPr lang="en-GB" dirty="0" smtClean="0">
              <a:solidFill>
                <a:srgbClr val="C00000"/>
              </a:solidFill>
            </a:rPr>
            <a:t>THANKS M0XAG</a:t>
          </a:r>
          <a:endParaRPr lang="en-GB" dirty="0">
            <a:solidFill>
              <a:srgbClr val="C00000"/>
            </a:solidFill>
          </a:endParaRPr>
        </a:p>
      </dgm:t>
    </dgm:pt>
    <dgm:pt modelId="{77C01FEC-424B-4BF0-9589-112ADF59A355}" type="parTrans" cxnId="{4889291C-82B2-4CF6-B697-586E6596CE98}">
      <dgm:prSet/>
      <dgm:spPr/>
      <dgm:t>
        <a:bodyPr/>
        <a:lstStyle/>
        <a:p>
          <a:endParaRPr lang="en-GB"/>
        </a:p>
      </dgm:t>
    </dgm:pt>
    <dgm:pt modelId="{1E8DF2D9-51A9-4F2D-8453-594B447FAFD7}" type="sibTrans" cxnId="{4889291C-82B2-4CF6-B697-586E6596CE98}">
      <dgm:prSet/>
      <dgm:spPr/>
      <dgm:t>
        <a:bodyPr/>
        <a:lstStyle/>
        <a:p>
          <a:endParaRPr lang="en-GB"/>
        </a:p>
      </dgm:t>
    </dgm:pt>
    <dgm:pt modelId="{0305255F-3509-4D89-AFF8-60C93240B434}">
      <dgm:prSet phldrT="[Text]"/>
      <dgm:spPr/>
      <dgm:t>
        <a:bodyPr/>
        <a:lstStyle/>
        <a:p>
          <a:r>
            <a:rPr lang="en-GB" dirty="0" smtClean="0"/>
            <a:t>END</a:t>
          </a:r>
          <a:endParaRPr lang="en-GB" dirty="0"/>
        </a:p>
      </dgm:t>
    </dgm:pt>
    <dgm:pt modelId="{C0BCB6A4-723C-4B5F-9B55-E5BC736A97AF}" type="parTrans" cxnId="{55819566-DFD0-440E-AADB-116E1471402C}">
      <dgm:prSet/>
      <dgm:spPr/>
      <dgm:t>
        <a:bodyPr/>
        <a:lstStyle/>
        <a:p>
          <a:endParaRPr lang="en-GB"/>
        </a:p>
      </dgm:t>
    </dgm:pt>
    <dgm:pt modelId="{2A549961-7002-4B74-B3ED-3665DD3E2E7B}" type="sibTrans" cxnId="{55819566-DFD0-440E-AADB-116E1471402C}">
      <dgm:prSet/>
      <dgm:spPr/>
      <dgm:t>
        <a:bodyPr/>
        <a:lstStyle/>
        <a:p>
          <a:endParaRPr lang="en-GB"/>
        </a:p>
      </dgm:t>
    </dgm:pt>
    <dgm:pt modelId="{E7EAD07D-D434-497A-BFBE-EE4CE9478748}">
      <dgm:prSet phldrT="[Text]"/>
      <dgm:spPr/>
      <dgm:t>
        <a:bodyPr/>
        <a:lstStyle/>
        <a:p>
          <a:endParaRPr lang="en-GB"/>
        </a:p>
      </dgm:t>
    </dgm:pt>
    <dgm:pt modelId="{5F61044E-3628-4310-8E7F-06EC14373D13}" type="parTrans" cxnId="{460BA0E4-E9EB-4C45-A019-8F97932E326C}">
      <dgm:prSet/>
      <dgm:spPr/>
      <dgm:t>
        <a:bodyPr/>
        <a:lstStyle/>
        <a:p>
          <a:endParaRPr lang="en-GB"/>
        </a:p>
      </dgm:t>
    </dgm:pt>
    <dgm:pt modelId="{ABCF3932-242C-4423-886F-C3E6F9671166}" type="sibTrans" cxnId="{460BA0E4-E9EB-4C45-A019-8F97932E326C}">
      <dgm:prSet/>
      <dgm:spPr/>
      <dgm:t>
        <a:bodyPr/>
        <a:lstStyle/>
        <a:p>
          <a:endParaRPr lang="en-GB"/>
        </a:p>
      </dgm:t>
    </dgm:pt>
    <dgm:pt modelId="{6347BE76-53D2-4538-94EC-E3029A044D97}">
      <dgm:prSet phldrT="[Text]"/>
      <dgm:spPr/>
      <dgm:t>
        <a:bodyPr/>
        <a:lstStyle/>
        <a:p>
          <a:r>
            <a:rPr lang="en-GB" dirty="0" smtClean="0"/>
            <a:t>THE</a:t>
          </a:r>
          <a:endParaRPr lang="en-GB" dirty="0"/>
        </a:p>
      </dgm:t>
    </dgm:pt>
    <dgm:pt modelId="{E33DC5E1-6719-4528-8E74-AAB4A57889BC}" type="parTrans" cxnId="{5FDA363B-3110-4186-BE5E-AF580A4FBDFA}">
      <dgm:prSet/>
      <dgm:spPr/>
      <dgm:t>
        <a:bodyPr/>
        <a:lstStyle/>
        <a:p>
          <a:endParaRPr lang="en-GB"/>
        </a:p>
      </dgm:t>
    </dgm:pt>
    <dgm:pt modelId="{E1A2AC2A-3E91-4F08-BF09-5A24409F6E4E}" type="sibTrans" cxnId="{5FDA363B-3110-4186-BE5E-AF580A4FBDFA}">
      <dgm:prSet/>
      <dgm:spPr/>
      <dgm:t>
        <a:bodyPr/>
        <a:lstStyle/>
        <a:p>
          <a:endParaRPr lang="en-GB"/>
        </a:p>
      </dgm:t>
    </dgm:pt>
    <dgm:pt modelId="{4981D59F-FAA8-441A-81DB-22F2DD933EFC}" type="pres">
      <dgm:prSet presAssocID="{B7751A0F-4752-4C95-A1F6-334AC180C22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65E0666-C4ED-4340-A980-51C6345F481D}" type="pres">
      <dgm:prSet presAssocID="{90904AF7-7089-4062-9CBF-122B888ACFD5}" presName="gear1" presStyleLbl="node1" presStyleIdx="0" presStyleCnt="3" custLinFactNeighborX="815" custLinFactNeighborY="-568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33F194-5C95-48DB-B6B6-251560F60073}" type="pres">
      <dgm:prSet presAssocID="{90904AF7-7089-4062-9CBF-122B888ACFD5}" presName="gear1srcNode" presStyleLbl="node1" presStyleIdx="0" presStyleCnt="3"/>
      <dgm:spPr/>
      <dgm:t>
        <a:bodyPr/>
        <a:lstStyle/>
        <a:p>
          <a:endParaRPr lang="en-GB"/>
        </a:p>
      </dgm:t>
    </dgm:pt>
    <dgm:pt modelId="{072592FB-8815-47DE-BF82-406274433685}" type="pres">
      <dgm:prSet presAssocID="{90904AF7-7089-4062-9CBF-122B888ACFD5}" presName="gear1dstNode" presStyleLbl="node1" presStyleIdx="0" presStyleCnt="3"/>
      <dgm:spPr/>
      <dgm:t>
        <a:bodyPr/>
        <a:lstStyle/>
        <a:p>
          <a:endParaRPr lang="en-GB"/>
        </a:p>
      </dgm:t>
    </dgm:pt>
    <dgm:pt modelId="{B973D393-95C7-4B30-8989-43AA10ABA0B2}" type="pres">
      <dgm:prSet presAssocID="{6347BE76-53D2-4538-94EC-E3029A044D97}" presName="gear2" presStyleLbl="node1" presStyleIdx="1" presStyleCnt="3" custLinFactNeighborX="58363" custLinFactNeighborY="-6255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B8CF8D-72F5-4409-B185-BE359BCC5762}" type="pres">
      <dgm:prSet presAssocID="{6347BE76-53D2-4538-94EC-E3029A044D97}" presName="gear2srcNode" presStyleLbl="node1" presStyleIdx="1" presStyleCnt="3"/>
      <dgm:spPr/>
      <dgm:t>
        <a:bodyPr/>
        <a:lstStyle/>
        <a:p>
          <a:endParaRPr lang="en-GB"/>
        </a:p>
      </dgm:t>
    </dgm:pt>
    <dgm:pt modelId="{D4D8D458-A259-4747-99B7-69588F36B686}" type="pres">
      <dgm:prSet presAssocID="{6347BE76-53D2-4538-94EC-E3029A044D97}" presName="gear2dstNode" presStyleLbl="node1" presStyleIdx="1" presStyleCnt="3"/>
      <dgm:spPr/>
      <dgm:t>
        <a:bodyPr/>
        <a:lstStyle/>
        <a:p>
          <a:endParaRPr lang="en-GB"/>
        </a:p>
      </dgm:t>
    </dgm:pt>
    <dgm:pt modelId="{82D76EAF-8BCB-4388-AAFA-D88FFE4A1D97}" type="pres">
      <dgm:prSet presAssocID="{0305255F-3509-4D89-AFF8-60C93240B434}" presName="gear3" presStyleLbl="node1" presStyleIdx="2" presStyleCnt="3" custLinFactNeighborX="-58403" custLinFactNeighborY="90400"/>
      <dgm:spPr/>
      <dgm:t>
        <a:bodyPr/>
        <a:lstStyle/>
        <a:p>
          <a:endParaRPr lang="en-GB"/>
        </a:p>
      </dgm:t>
    </dgm:pt>
    <dgm:pt modelId="{28D0ED29-DF05-4C34-867A-4E1FDB7698A4}" type="pres">
      <dgm:prSet presAssocID="{0305255F-3509-4D89-AFF8-60C93240B43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2136B8-5E30-4105-AD4E-433947968923}" type="pres">
      <dgm:prSet presAssocID="{0305255F-3509-4D89-AFF8-60C93240B434}" presName="gear3srcNode" presStyleLbl="node1" presStyleIdx="2" presStyleCnt="3"/>
      <dgm:spPr/>
      <dgm:t>
        <a:bodyPr/>
        <a:lstStyle/>
        <a:p>
          <a:endParaRPr lang="en-GB"/>
        </a:p>
      </dgm:t>
    </dgm:pt>
    <dgm:pt modelId="{4C590F0A-92C6-4496-9E49-7BE64AE41783}" type="pres">
      <dgm:prSet presAssocID="{0305255F-3509-4D89-AFF8-60C93240B434}" presName="gear3dstNode" presStyleLbl="node1" presStyleIdx="2" presStyleCnt="3"/>
      <dgm:spPr/>
      <dgm:t>
        <a:bodyPr/>
        <a:lstStyle/>
        <a:p>
          <a:endParaRPr lang="en-GB"/>
        </a:p>
      </dgm:t>
    </dgm:pt>
    <dgm:pt modelId="{039F510D-1748-4EB6-BB29-3BEDD0D6BE3C}" type="pres">
      <dgm:prSet presAssocID="{1E8DF2D9-51A9-4F2D-8453-594B447FAFD7}" presName="connector1" presStyleLbl="sibTrans2D1" presStyleIdx="0" presStyleCnt="3"/>
      <dgm:spPr/>
      <dgm:t>
        <a:bodyPr/>
        <a:lstStyle/>
        <a:p>
          <a:endParaRPr lang="en-GB"/>
        </a:p>
      </dgm:t>
    </dgm:pt>
    <dgm:pt modelId="{0B8D9A70-4B6A-4B8C-B0B3-9B2DA046A7A9}" type="pres">
      <dgm:prSet presAssocID="{E1A2AC2A-3E91-4F08-BF09-5A24409F6E4E}" presName="connector2" presStyleLbl="sibTrans2D1" presStyleIdx="1" presStyleCnt="3" custLinFactNeighborX="-8732" custLinFactNeighborY="33734"/>
      <dgm:spPr/>
      <dgm:t>
        <a:bodyPr/>
        <a:lstStyle/>
        <a:p>
          <a:endParaRPr lang="en-GB"/>
        </a:p>
      </dgm:t>
    </dgm:pt>
    <dgm:pt modelId="{6099286D-7EFD-4621-B250-2F3A469E8364}" type="pres">
      <dgm:prSet presAssocID="{2A549961-7002-4B74-B3ED-3665DD3E2E7B}" presName="connector3" presStyleLbl="sibTrans2D1" presStyleIdx="2" presStyleCnt="3" custLinFactNeighborX="2441" custLinFactNeighborY="23011"/>
      <dgm:spPr/>
      <dgm:t>
        <a:bodyPr/>
        <a:lstStyle/>
        <a:p>
          <a:endParaRPr lang="en-GB"/>
        </a:p>
      </dgm:t>
    </dgm:pt>
  </dgm:ptLst>
  <dgm:cxnLst>
    <dgm:cxn modelId="{01D17417-8D0E-4C86-97CF-C77CD9BFB040}" type="presOf" srcId="{90904AF7-7089-4062-9CBF-122B888ACFD5}" destId="{072592FB-8815-47DE-BF82-406274433685}" srcOrd="2" destOrd="0" presId="urn:microsoft.com/office/officeart/2005/8/layout/gear1"/>
    <dgm:cxn modelId="{BAC7C6EC-AA30-4633-95F8-5E4AD1A1F268}" type="presOf" srcId="{1E8DF2D9-51A9-4F2D-8453-594B447FAFD7}" destId="{039F510D-1748-4EB6-BB29-3BEDD0D6BE3C}" srcOrd="0" destOrd="0" presId="urn:microsoft.com/office/officeart/2005/8/layout/gear1"/>
    <dgm:cxn modelId="{062D3C86-17E8-42FA-84DE-D75B81CEAD4F}" type="presOf" srcId="{B7751A0F-4752-4C95-A1F6-334AC180C22F}" destId="{4981D59F-FAA8-441A-81DB-22F2DD933EFC}" srcOrd="0" destOrd="0" presId="urn:microsoft.com/office/officeart/2005/8/layout/gear1"/>
    <dgm:cxn modelId="{43B9C194-9EAA-4386-B9DF-F6F817DF72E2}" type="presOf" srcId="{0305255F-3509-4D89-AFF8-60C93240B434}" destId="{4C590F0A-92C6-4496-9E49-7BE64AE41783}" srcOrd="3" destOrd="0" presId="urn:microsoft.com/office/officeart/2005/8/layout/gear1"/>
    <dgm:cxn modelId="{22AD2BB5-550F-4832-A278-ABCD274876FF}" type="presOf" srcId="{0305255F-3509-4D89-AFF8-60C93240B434}" destId="{82D76EAF-8BCB-4388-AAFA-D88FFE4A1D97}" srcOrd="0" destOrd="0" presId="urn:microsoft.com/office/officeart/2005/8/layout/gear1"/>
    <dgm:cxn modelId="{30EDC843-4DD1-47DD-B5EB-BF4468D85636}" type="presOf" srcId="{6347BE76-53D2-4538-94EC-E3029A044D97}" destId="{D4D8D458-A259-4747-99B7-69588F36B686}" srcOrd="2" destOrd="0" presId="urn:microsoft.com/office/officeart/2005/8/layout/gear1"/>
    <dgm:cxn modelId="{37E7D39F-418C-439F-B1C8-3F1B39565804}" type="presOf" srcId="{2A549961-7002-4B74-B3ED-3665DD3E2E7B}" destId="{6099286D-7EFD-4621-B250-2F3A469E8364}" srcOrd="0" destOrd="0" presId="urn:microsoft.com/office/officeart/2005/8/layout/gear1"/>
    <dgm:cxn modelId="{ADDA285C-85C7-44F6-BA6E-F6BE7B068666}" type="presOf" srcId="{E1A2AC2A-3E91-4F08-BF09-5A24409F6E4E}" destId="{0B8D9A70-4B6A-4B8C-B0B3-9B2DA046A7A9}" srcOrd="0" destOrd="0" presId="urn:microsoft.com/office/officeart/2005/8/layout/gear1"/>
    <dgm:cxn modelId="{61FC5500-3D23-4957-AF7A-1D64AEA74115}" type="presOf" srcId="{6347BE76-53D2-4538-94EC-E3029A044D97}" destId="{B973D393-95C7-4B30-8989-43AA10ABA0B2}" srcOrd="0" destOrd="0" presId="urn:microsoft.com/office/officeart/2005/8/layout/gear1"/>
    <dgm:cxn modelId="{5FDA363B-3110-4186-BE5E-AF580A4FBDFA}" srcId="{B7751A0F-4752-4C95-A1F6-334AC180C22F}" destId="{6347BE76-53D2-4538-94EC-E3029A044D97}" srcOrd="1" destOrd="0" parTransId="{E33DC5E1-6719-4528-8E74-AAB4A57889BC}" sibTransId="{E1A2AC2A-3E91-4F08-BF09-5A24409F6E4E}"/>
    <dgm:cxn modelId="{44ACB491-1639-4A5D-93D7-AE48230835B2}" type="presOf" srcId="{0305255F-3509-4D89-AFF8-60C93240B434}" destId="{28D0ED29-DF05-4C34-867A-4E1FDB7698A4}" srcOrd="1" destOrd="0" presId="urn:microsoft.com/office/officeart/2005/8/layout/gear1"/>
    <dgm:cxn modelId="{7EC85A17-AB42-4109-93CA-D3072417636D}" type="presOf" srcId="{90904AF7-7089-4062-9CBF-122B888ACFD5}" destId="{465E0666-C4ED-4340-A980-51C6345F481D}" srcOrd="0" destOrd="0" presId="urn:microsoft.com/office/officeart/2005/8/layout/gear1"/>
    <dgm:cxn modelId="{03311548-5021-4769-BF6B-18D94546CF3F}" type="presOf" srcId="{6347BE76-53D2-4538-94EC-E3029A044D97}" destId="{6EB8CF8D-72F5-4409-B185-BE359BCC5762}" srcOrd="1" destOrd="0" presId="urn:microsoft.com/office/officeart/2005/8/layout/gear1"/>
    <dgm:cxn modelId="{55819566-DFD0-440E-AADB-116E1471402C}" srcId="{B7751A0F-4752-4C95-A1F6-334AC180C22F}" destId="{0305255F-3509-4D89-AFF8-60C93240B434}" srcOrd="2" destOrd="0" parTransId="{C0BCB6A4-723C-4B5F-9B55-E5BC736A97AF}" sibTransId="{2A549961-7002-4B74-B3ED-3665DD3E2E7B}"/>
    <dgm:cxn modelId="{3E36EBDF-7D7C-43D6-8B8D-BDF7B37E25F1}" type="presOf" srcId="{0305255F-3509-4D89-AFF8-60C93240B434}" destId="{2E2136B8-5E30-4105-AD4E-433947968923}" srcOrd="2" destOrd="0" presId="urn:microsoft.com/office/officeart/2005/8/layout/gear1"/>
    <dgm:cxn modelId="{460BA0E4-E9EB-4C45-A019-8F97932E326C}" srcId="{B7751A0F-4752-4C95-A1F6-334AC180C22F}" destId="{E7EAD07D-D434-497A-BFBE-EE4CE9478748}" srcOrd="3" destOrd="0" parTransId="{5F61044E-3628-4310-8E7F-06EC14373D13}" sibTransId="{ABCF3932-242C-4423-886F-C3E6F9671166}"/>
    <dgm:cxn modelId="{4165BFBB-598C-4AB5-A9A0-7B71229115F6}" type="presOf" srcId="{90904AF7-7089-4062-9CBF-122B888ACFD5}" destId="{0F33F194-5C95-48DB-B6B6-251560F60073}" srcOrd="1" destOrd="0" presId="urn:microsoft.com/office/officeart/2005/8/layout/gear1"/>
    <dgm:cxn modelId="{4889291C-82B2-4CF6-B697-586E6596CE98}" srcId="{B7751A0F-4752-4C95-A1F6-334AC180C22F}" destId="{90904AF7-7089-4062-9CBF-122B888ACFD5}" srcOrd="0" destOrd="0" parTransId="{77C01FEC-424B-4BF0-9589-112ADF59A355}" sibTransId="{1E8DF2D9-51A9-4F2D-8453-594B447FAFD7}"/>
    <dgm:cxn modelId="{4204CB29-61D8-49B8-9726-5301774BA23E}" type="presParOf" srcId="{4981D59F-FAA8-441A-81DB-22F2DD933EFC}" destId="{465E0666-C4ED-4340-A980-51C6345F481D}" srcOrd="0" destOrd="0" presId="urn:microsoft.com/office/officeart/2005/8/layout/gear1"/>
    <dgm:cxn modelId="{33F9D52C-8D7A-4C9D-AB34-357B94306A4E}" type="presParOf" srcId="{4981D59F-FAA8-441A-81DB-22F2DD933EFC}" destId="{0F33F194-5C95-48DB-B6B6-251560F60073}" srcOrd="1" destOrd="0" presId="urn:microsoft.com/office/officeart/2005/8/layout/gear1"/>
    <dgm:cxn modelId="{66ECF386-0B57-4374-B263-F00865572097}" type="presParOf" srcId="{4981D59F-FAA8-441A-81DB-22F2DD933EFC}" destId="{072592FB-8815-47DE-BF82-406274433685}" srcOrd="2" destOrd="0" presId="urn:microsoft.com/office/officeart/2005/8/layout/gear1"/>
    <dgm:cxn modelId="{B65E12A1-55E2-48AC-8620-B9CB1836A203}" type="presParOf" srcId="{4981D59F-FAA8-441A-81DB-22F2DD933EFC}" destId="{B973D393-95C7-4B30-8989-43AA10ABA0B2}" srcOrd="3" destOrd="0" presId="urn:microsoft.com/office/officeart/2005/8/layout/gear1"/>
    <dgm:cxn modelId="{A0A5F1AD-498B-402F-96E0-1754257F3C5B}" type="presParOf" srcId="{4981D59F-FAA8-441A-81DB-22F2DD933EFC}" destId="{6EB8CF8D-72F5-4409-B185-BE359BCC5762}" srcOrd="4" destOrd="0" presId="urn:microsoft.com/office/officeart/2005/8/layout/gear1"/>
    <dgm:cxn modelId="{F5A12C10-89CE-4F86-B077-7C30F5614B2F}" type="presParOf" srcId="{4981D59F-FAA8-441A-81DB-22F2DD933EFC}" destId="{D4D8D458-A259-4747-99B7-69588F36B686}" srcOrd="5" destOrd="0" presId="urn:microsoft.com/office/officeart/2005/8/layout/gear1"/>
    <dgm:cxn modelId="{EFF6D68B-94BE-4610-AB78-FDD0679E712D}" type="presParOf" srcId="{4981D59F-FAA8-441A-81DB-22F2DD933EFC}" destId="{82D76EAF-8BCB-4388-AAFA-D88FFE4A1D97}" srcOrd="6" destOrd="0" presId="urn:microsoft.com/office/officeart/2005/8/layout/gear1"/>
    <dgm:cxn modelId="{1034210F-77AB-4470-BE08-71BCED9ADA14}" type="presParOf" srcId="{4981D59F-FAA8-441A-81DB-22F2DD933EFC}" destId="{28D0ED29-DF05-4C34-867A-4E1FDB7698A4}" srcOrd="7" destOrd="0" presId="urn:microsoft.com/office/officeart/2005/8/layout/gear1"/>
    <dgm:cxn modelId="{65D49AAA-9383-4953-A9EE-40F135E2B02C}" type="presParOf" srcId="{4981D59F-FAA8-441A-81DB-22F2DD933EFC}" destId="{2E2136B8-5E30-4105-AD4E-433947968923}" srcOrd="8" destOrd="0" presId="urn:microsoft.com/office/officeart/2005/8/layout/gear1"/>
    <dgm:cxn modelId="{31FDD31B-649F-491A-92BC-A08D5DD0E75B}" type="presParOf" srcId="{4981D59F-FAA8-441A-81DB-22F2DD933EFC}" destId="{4C590F0A-92C6-4496-9E49-7BE64AE41783}" srcOrd="9" destOrd="0" presId="urn:microsoft.com/office/officeart/2005/8/layout/gear1"/>
    <dgm:cxn modelId="{7814D519-C078-4307-BB7B-048869A4584D}" type="presParOf" srcId="{4981D59F-FAA8-441A-81DB-22F2DD933EFC}" destId="{039F510D-1748-4EB6-BB29-3BEDD0D6BE3C}" srcOrd="10" destOrd="0" presId="urn:microsoft.com/office/officeart/2005/8/layout/gear1"/>
    <dgm:cxn modelId="{7D252820-D016-4333-A2DF-949C5DAE2049}" type="presParOf" srcId="{4981D59F-FAA8-441A-81DB-22F2DD933EFC}" destId="{0B8D9A70-4B6A-4B8C-B0B3-9B2DA046A7A9}" srcOrd="11" destOrd="0" presId="urn:microsoft.com/office/officeart/2005/8/layout/gear1"/>
    <dgm:cxn modelId="{D2E6A4EF-4844-4FA1-8AFB-7456442414DA}" type="presParOf" srcId="{4981D59F-FAA8-441A-81DB-22F2DD933EFC}" destId="{6099286D-7EFD-4621-B250-2F3A469E8364}" srcOrd="12" destOrd="0" presId="urn:microsoft.com/office/officeart/2005/8/layout/gear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5851" y="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0645F884-ED24-46D5-BAE4-EC10B003D5B0}" type="datetimeFigureOut">
              <a:rPr lang="en-US" smtClean="0"/>
              <a:pPr/>
              <a:t>3/9/2016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5851" y="654256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2D689D94-D126-4FA4-893B-A19BFB1F8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E9B7-31A7-49BE-BE41-CE14D655CAA6}" type="datetimeFigureOut">
              <a:rPr lang="en-US" smtClean="0"/>
              <a:pPr/>
              <a:t>3/9/2016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B94A-9C2F-4E71-AAB3-28B29BC314F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E9B7-31A7-49BE-BE41-CE14D655CAA6}" type="datetimeFigureOut">
              <a:rPr lang="en-US" smtClean="0"/>
              <a:pPr/>
              <a:t>3/9/2016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B94A-9C2F-4E71-AAB3-28B29BC314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E9B7-31A7-49BE-BE41-CE14D655CAA6}" type="datetimeFigureOut">
              <a:rPr lang="en-US" smtClean="0"/>
              <a:pPr/>
              <a:t>3/9/2016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B94A-9C2F-4E71-AAB3-28B29BC314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E9B7-31A7-49BE-BE41-CE14D655CAA6}" type="datetimeFigureOut">
              <a:rPr lang="en-US" smtClean="0"/>
              <a:pPr/>
              <a:t>3/9/2016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B94A-9C2F-4E71-AAB3-28B29BC314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E9B7-31A7-49BE-BE41-CE14D655CAA6}" type="datetimeFigureOut">
              <a:rPr lang="en-US" smtClean="0"/>
              <a:pPr/>
              <a:t>3/9/2016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B8FB94A-9C2F-4E71-AAB3-28B29BC314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E9B7-31A7-49BE-BE41-CE14D655CAA6}" type="datetimeFigureOut">
              <a:rPr lang="en-US" smtClean="0"/>
              <a:pPr/>
              <a:t>3/9/2016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B94A-9C2F-4E71-AAB3-28B29BC314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E9B7-31A7-49BE-BE41-CE14D655CAA6}" type="datetimeFigureOut">
              <a:rPr lang="en-US" smtClean="0"/>
              <a:pPr/>
              <a:t>3/9/2016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B94A-9C2F-4E71-AAB3-28B29BC314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E9B7-31A7-49BE-BE41-CE14D655CAA6}" type="datetimeFigureOut">
              <a:rPr lang="en-US" smtClean="0"/>
              <a:pPr/>
              <a:t>3/9/2016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B94A-9C2F-4E71-AAB3-28B29BC314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E9B7-31A7-49BE-BE41-CE14D655CAA6}" type="datetimeFigureOut">
              <a:rPr lang="en-US" smtClean="0"/>
              <a:pPr/>
              <a:t>3/9/2016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B94A-9C2F-4E71-AAB3-28B29BC314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E9B7-31A7-49BE-BE41-CE14D655CAA6}" type="datetimeFigureOut">
              <a:rPr lang="en-US" smtClean="0"/>
              <a:pPr/>
              <a:t>3/9/2016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B94A-9C2F-4E71-AAB3-28B29BC314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E9B7-31A7-49BE-BE41-CE14D655CAA6}" type="datetimeFigureOut">
              <a:rPr lang="en-US" smtClean="0"/>
              <a:pPr/>
              <a:t>3/9/2016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B94A-9C2F-4E71-AAB3-28B29BC314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BBFE9B7-31A7-49BE-BE41-CE14D655CAA6}" type="datetimeFigureOut">
              <a:rPr lang="en-US" smtClean="0"/>
              <a:pPr/>
              <a:t>3/9/2016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8FB94A-9C2F-4E71-AAB3-28B29BC314F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MAGNETIC LOOP   </a:t>
            </a:r>
            <a:r>
              <a:rPr lang="en-GB" dirty="0" smtClean="0">
                <a:solidFill>
                  <a:srgbClr val="FF0000"/>
                </a:solidFill>
              </a:rPr>
              <a:t>DIY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BY</a:t>
            </a:r>
          </a:p>
          <a:p>
            <a:r>
              <a:rPr lang="en-GB" dirty="0" smtClean="0"/>
              <a:t>B EVANS</a:t>
            </a:r>
          </a:p>
          <a:p>
            <a:r>
              <a:rPr lang="en-GB" dirty="0" smtClean="0"/>
              <a:t>M0XAG</a:t>
            </a:r>
            <a:endParaRPr lang="en-GB" dirty="0"/>
          </a:p>
        </p:txBody>
      </p:sp>
      <p:pic>
        <p:nvPicPr>
          <p:cNvPr id="4" name="~PP4066.WAV">
            <a:hlinkClick r:id="" action="ppaction://media"/>
          </p:cNvPr>
          <p:cNvPicPr>
            <a:picLocks noRot="1" noChangeAspect="1"/>
          </p:cNvPicPr>
          <p:nvPr>
            <a:wavAudioFile r:embed="rId1" name="~PP4066.WAV"/>
          </p:nvPr>
        </p:nvPicPr>
        <p:blipFill>
          <a:blip r:embed="rId3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57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1 HUNG LOW MOTOR CONTROLLER</a:t>
            </a:r>
            <a:endParaRPr lang="en-GB" dirty="0"/>
          </a:p>
        </p:txBody>
      </p:sp>
      <p:pic>
        <p:nvPicPr>
          <p:cNvPr id="4" name="Content Placeholder 3" descr="2015-09-23 13.37.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 advTm="94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FLOOR STAND BUILT</a:t>
            </a:r>
            <a:endParaRPr lang="en-GB" dirty="0"/>
          </a:p>
        </p:txBody>
      </p:sp>
      <p:pic>
        <p:nvPicPr>
          <p:cNvPr id="4" name="Content Placeholder 3" descr="2015-10-17 15.31.4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6303" y="1600200"/>
            <a:ext cx="3531393" cy="4708525"/>
          </a:xfrm>
        </p:spPr>
      </p:pic>
    </p:spTree>
  </p:cSld>
  <p:clrMapOvr>
    <a:masterClrMapping/>
  </p:clrMapOvr>
  <p:transition advTm="873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i="1" dirty="0" smtClean="0">
                <a:solidFill>
                  <a:srgbClr val="FF0000"/>
                </a:solidFill>
              </a:rPr>
              <a:t>DIY</a:t>
            </a:r>
            <a:r>
              <a:rPr lang="en-GB" dirty="0" smtClean="0"/>
              <a:t> CAPACITOR IN BOX WITH MOTOR FIRST ATTEMPT...</a:t>
            </a:r>
            <a:endParaRPr lang="en-GB" dirty="0"/>
          </a:p>
        </p:txBody>
      </p:sp>
      <p:pic>
        <p:nvPicPr>
          <p:cNvPr id="4" name="Content Placeholder 3" descr="2015-11-25 14.01.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6303" y="1600200"/>
            <a:ext cx="3531394" cy="4708525"/>
          </a:xfrm>
        </p:spPr>
      </p:pic>
    </p:spTree>
  </p:cSld>
  <p:clrMapOvr>
    <a:masterClrMapping/>
  </p:clrMapOvr>
  <p:transition advTm="4399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ATTEMPT PULLEY DRIVE.....</a:t>
            </a:r>
            <a:endParaRPr lang="en-GB" dirty="0"/>
          </a:p>
        </p:txBody>
      </p:sp>
      <p:pic>
        <p:nvPicPr>
          <p:cNvPr id="4" name="Content Placeholder 3" descr="2015-11-26 15.01.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6303" y="1600200"/>
            <a:ext cx="3531394" cy="4708525"/>
          </a:xfrm>
        </p:spPr>
      </p:pic>
    </p:spTree>
  </p:cSld>
  <p:clrMapOvr>
    <a:masterClrMapping/>
  </p:clrMapOvr>
  <p:transition advTm="12386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FINISHED    LOOP</a:t>
            </a:r>
            <a:endParaRPr lang="en-GB" dirty="0"/>
          </a:p>
        </p:txBody>
      </p:sp>
      <p:pic>
        <p:nvPicPr>
          <p:cNvPr id="4" name="Content Placeholder 3" descr="2015-11-25 14.03.5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785926"/>
            <a:ext cx="6278033" cy="4708525"/>
          </a:xfrm>
        </p:spPr>
      </p:pic>
    </p:spTree>
  </p:cSld>
  <p:clrMapOvr>
    <a:masterClrMapping/>
  </p:clrMapOvr>
  <p:transition advTm="23384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CONTROL    BOX</a:t>
            </a:r>
            <a:endParaRPr lang="en-GB" dirty="0"/>
          </a:p>
        </p:txBody>
      </p:sp>
      <p:pic>
        <p:nvPicPr>
          <p:cNvPr id="4" name="Content Placeholder 3" descr="2015-11-25 14.01.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6303" y="1600200"/>
            <a:ext cx="3531394" cy="4708525"/>
          </a:xfrm>
        </p:spPr>
      </p:pic>
    </p:spTree>
  </p:cSld>
  <p:clrMapOvr>
    <a:masterClrMapping/>
  </p:clrMapOvr>
  <p:transition advTm="2402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LOOP EFFICIENCY.</a:t>
            </a:r>
            <a:endParaRPr lang="en-GB" dirty="0"/>
          </a:p>
        </p:txBody>
      </p:sp>
      <p:pic>
        <p:nvPicPr>
          <p:cNvPr id="1026" name="Picture 2" descr="C:\Users\brian\Desktop\New Pictur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8"/>
            <a:ext cx="8715436" cy="5382795"/>
          </a:xfrm>
          <a:prstGeom prst="rect">
            <a:avLst/>
          </a:prstGeom>
          <a:noFill/>
        </p:spPr>
      </p:pic>
    </p:spTree>
  </p:cSld>
  <p:clrMapOvr>
    <a:masterClrMapping/>
  </p:clrMapOvr>
  <p:transition advTm="69795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BANDWIDTH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74334"/>
            <a:ext cx="8706308" cy="495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   Pf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93279"/>
            <a:ext cx="9087599" cy="469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123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 </a:t>
            </a:r>
            <a:r>
              <a:rPr lang="en-GB" i="1" dirty="0" smtClean="0">
                <a:solidFill>
                  <a:srgbClr val="FF0000"/>
                </a:solidFill>
              </a:rPr>
              <a:t>VOLTS</a:t>
            </a:r>
            <a:endParaRPr lang="en-GB" i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1955" y="1428736"/>
            <a:ext cx="8781509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215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MATERIALS AND 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3600" b="1" dirty="0" smtClean="0"/>
              <a:t>CIRCUMFERENCE 4 METRES</a:t>
            </a:r>
          </a:p>
          <a:p>
            <a:pPr>
              <a:buFont typeface="Wingdings" pitchFamily="2" charset="2"/>
              <a:buChar char="Ø"/>
            </a:pPr>
            <a:r>
              <a:rPr lang="en-GB" sz="3600" b="1" dirty="0" smtClean="0"/>
              <a:t>DIAMETER 22MM</a:t>
            </a:r>
          </a:p>
          <a:p>
            <a:pPr>
              <a:buFont typeface="Wingdings" pitchFamily="2" charset="2"/>
              <a:buChar char="Ø"/>
            </a:pPr>
            <a:r>
              <a:rPr lang="en-GB" sz="3600" b="1" dirty="0" smtClean="0"/>
              <a:t>MATERIAL COPPER</a:t>
            </a:r>
          </a:p>
          <a:p>
            <a:pPr>
              <a:buFont typeface="Wingdings" pitchFamily="2" charset="2"/>
              <a:buChar char="Ø"/>
            </a:pPr>
            <a:r>
              <a:rPr lang="en-GB" sz="3600" b="1" dirty="0" smtClean="0"/>
              <a:t>LOOP DIAMETER 1.3 METRES</a:t>
            </a:r>
          </a:p>
          <a:p>
            <a:pPr>
              <a:buFont typeface="Wingdings" pitchFamily="2" charset="2"/>
              <a:buChar char="Ø"/>
            </a:pPr>
            <a:r>
              <a:rPr lang="en-GB" sz="3600" b="1" dirty="0" smtClean="0"/>
              <a:t>MIN CAPACITANCE  </a:t>
            </a:r>
            <a:r>
              <a:rPr lang="en-GB" sz="3600" b="1" smtClean="0"/>
              <a:t>32 Pf</a:t>
            </a:r>
            <a:endParaRPr lang="en-GB" sz="3600" b="1" dirty="0" smtClean="0"/>
          </a:p>
          <a:p>
            <a:pPr>
              <a:buFont typeface="Wingdings" pitchFamily="2" charset="2"/>
              <a:buChar char="Ø"/>
            </a:pPr>
            <a:r>
              <a:rPr lang="en-GB" sz="3600" dirty="0" smtClean="0"/>
              <a:t>MAX CAPACITANCE  610 Pf</a:t>
            </a:r>
            <a:endParaRPr lang="en-GB" sz="3600" dirty="0"/>
          </a:p>
        </p:txBody>
      </p:sp>
      <p:pic>
        <p:nvPicPr>
          <p:cNvPr id="4" name="~PP3393.WAV">
            <a:hlinkClick r:id="" action="ppaction://media"/>
          </p:cNvPr>
          <p:cNvPicPr>
            <a:picLocks noRot="1" noChangeAspect="1"/>
          </p:cNvPicPr>
          <p:nvPr>
            <a:wavAudioFile r:embed="rId1" name="~PP3393.WAV"/>
          </p:nvPr>
        </p:nvPicPr>
        <p:blipFill>
          <a:blip r:embed="rId3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81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1" dirty="0" smtClean="0">
                <a:solidFill>
                  <a:srgbClr val="FF0000"/>
                </a:solidFill>
              </a:rPr>
              <a:t>Q</a:t>
            </a:r>
            <a:r>
              <a:rPr lang="en-GB" dirty="0" smtClean="0"/>
              <a:t> FACTOR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814393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7066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TRANSMISSION PATTERN.......</a:t>
            </a:r>
            <a:endParaRPr lang="en-GB" dirty="0"/>
          </a:p>
        </p:txBody>
      </p:sp>
      <p:pic>
        <p:nvPicPr>
          <p:cNvPr id="6" name="Content Placeholder 5" descr="thG2OTHTN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571612"/>
            <a:ext cx="8043079" cy="4143404"/>
          </a:xfrm>
        </p:spPr>
      </p:pic>
    </p:spTree>
  </p:cSld>
  <p:clrMapOvr>
    <a:masterClrMapping/>
  </p:clrMapOvr>
  <p:transition advTm="6458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4285" y="285728"/>
          <a:ext cx="8801101" cy="6046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7900"/>
                <a:gridCol w="977900"/>
                <a:gridCol w="977900"/>
                <a:gridCol w="977900"/>
                <a:gridCol w="1100142"/>
                <a:gridCol w="1069586"/>
                <a:gridCol w="763973"/>
                <a:gridCol w="977900"/>
                <a:gridCol w="977900"/>
              </a:tblGrid>
              <a:tr h="1248746">
                <a:tc>
                  <a:txBody>
                    <a:bodyPr/>
                    <a:lstStyle/>
                    <a:p>
                      <a:pPr algn="l" fontAlgn="b"/>
                      <a:endParaRPr lang="en-GB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GB" sz="2800" b="1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MINIMUM LOOP MONO BAND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2800" b="0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800" b="0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800" b="0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800" b="0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BAND SPREAD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BAND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CIRCUMFERENCE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DRIVEN ELEMENT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LOOP DIAMETER(PII) MAIN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CAPACITOR VALUE +/-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EXPECTED BANDWIDTH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cap voltage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EFFICIENCY VARIATION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1.8-2 MhzZ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522-420 pf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 khz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3.8kv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17-23 %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3.5-4Mhz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302-230 pf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 khz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3.8kv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21-30%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7-7.2 Mhz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144-135 pf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 khz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4.4kv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27-30 %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14-14.3 Mhz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66-63 pf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7.9 khz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5.5kv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35-37%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28-29 Mhz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39-31 pf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16.6 khz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5.7 kv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43-46%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GB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4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OTHER EXANPLE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40 METRES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1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1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1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1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1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1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GB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 Mhz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 pf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 khz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3.7kv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75%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GB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PERFORMANCE </a:t>
            </a:r>
            <a:r>
              <a:rPr lang="en-GB" dirty="0" smtClean="0">
                <a:solidFill>
                  <a:srgbClr val="FF0000"/>
                </a:solidFill>
              </a:rPr>
              <a:t>7</a:t>
            </a:r>
            <a:r>
              <a:rPr lang="en-GB" dirty="0" smtClean="0"/>
              <a:t> MGHZ</a:t>
            </a:r>
            <a:endParaRPr lang="en-GB" dirty="0"/>
          </a:p>
        </p:txBody>
      </p:sp>
      <p:pic>
        <p:nvPicPr>
          <p:cNvPr id="1026" name="Picture 2" descr="C:\Users\brian\Desktop\FINAL 7 MGHZ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8874028" cy="4696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357298"/>
            <a:ext cx="8586758" cy="5357850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p:transition advTm="8299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DESIGNS........</a:t>
            </a:r>
            <a:endParaRPr lang="en-GB" dirty="0"/>
          </a:p>
        </p:txBody>
      </p:sp>
      <p:pic>
        <p:nvPicPr>
          <p:cNvPr id="4" name="Content Placeholder 3" descr="th2NLWL4A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171487"/>
            <a:ext cx="7304441" cy="5472223"/>
          </a:xfrm>
        </p:spPr>
      </p:pic>
    </p:spTree>
  </p:cSld>
  <p:clrMapOvr>
    <a:masterClrMapping/>
  </p:clrMapOvr>
  <p:transition advTm="5865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DESIGNS........</a:t>
            </a:r>
            <a:endParaRPr lang="en-GB" dirty="0"/>
          </a:p>
        </p:txBody>
      </p:sp>
      <p:pic>
        <p:nvPicPr>
          <p:cNvPr id="4" name="Content Placeholder 3" descr="th2UXO2VU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500174"/>
            <a:ext cx="5072088" cy="4666321"/>
          </a:xfrm>
        </p:spPr>
      </p:pic>
    </p:spTree>
  </p:cSld>
  <p:clrMapOvr>
    <a:masterClrMapping/>
  </p:clrMapOvr>
  <p:transition advTm="21419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DESIGNS........</a:t>
            </a:r>
            <a:endParaRPr lang="en-GB" dirty="0"/>
          </a:p>
        </p:txBody>
      </p:sp>
      <p:pic>
        <p:nvPicPr>
          <p:cNvPr id="4" name="Content Placeholder 3" descr="th019T3WD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285860"/>
            <a:ext cx="4700612" cy="5357850"/>
          </a:xfrm>
        </p:spPr>
      </p:pic>
    </p:spTree>
  </p:cSld>
  <p:clrMapOvr>
    <a:masterClrMapping/>
  </p:clrMapOvr>
  <p:transition advTm="4353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DESIGNS........</a:t>
            </a:r>
            <a:endParaRPr lang="en-GB" dirty="0"/>
          </a:p>
        </p:txBody>
      </p:sp>
      <p:pic>
        <p:nvPicPr>
          <p:cNvPr id="4" name="Content Placeholder 3" descr="thBVOPQP9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785926"/>
            <a:ext cx="5786468" cy="4339851"/>
          </a:xfrm>
        </p:spPr>
      </p:pic>
    </p:spTree>
  </p:cSld>
  <p:clrMapOvr>
    <a:masterClrMapping/>
  </p:clrMapOvr>
  <p:transition advTm="3385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DESIGNS........</a:t>
            </a:r>
            <a:endParaRPr lang="en-GB" dirty="0"/>
          </a:p>
        </p:txBody>
      </p:sp>
      <p:pic>
        <p:nvPicPr>
          <p:cNvPr id="6" name="Content Placeholder 5" descr="thK14K8WN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714488"/>
            <a:ext cx="6572296" cy="4929223"/>
          </a:xfrm>
        </p:spPr>
      </p:pic>
    </p:spTree>
  </p:cSld>
  <p:clrMapOvr>
    <a:masterClrMapping/>
  </p:clrMapOvr>
  <p:transition advTm="1217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DESIGNS........</a:t>
            </a:r>
            <a:endParaRPr lang="en-GB" dirty="0"/>
          </a:p>
        </p:txBody>
      </p:sp>
      <p:pic>
        <p:nvPicPr>
          <p:cNvPr id="6" name="Content Placeholder 5" descr="thK43OEGJ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357298"/>
            <a:ext cx="5710267" cy="5099135"/>
          </a:xfrm>
        </p:spPr>
      </p:pic>
      <p:pic>
        <p:nvPicPr>
          <p:cNvPr id="4" name="Content Placeholder 3" descr="thCGS2MNQ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71670" y="2071678"/>
            <a:ext cx="5500716" cy="4125537"/>
          </a:xfrm>
        </p:spPr>
      </p:pic>
      <p:pic>
        <p:nvPicPr>
          <p:cNvPr id="5" name="Content Placeholder 3" descr="thCGS2MNQ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24070" y="2224078"/>
            <a:ext cx="5500716" cy="4125537"/>
          </a:xfrm>
        </p:spPr>
      </p:pic>
    </p:spTree>
  </p:cSld>
  <p:clrMapOvr>
    <a:masterClrMapping/>
  </p:clrMapOvr>
  <p:transition advTm="166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HISTORY</a:t>
            </a:r>
            <a:endParaRPr lang="en-GB" dirty="0"/>
          </a:p>
        </p:txBody>
      </p:sp>
      <p:pic>
        <p:nvPicPr>
          <p:cNvPr id="1026" name="Picture 2" descr="C:\Users\brian\Dropbox\Camera Uploads\2015-10-03 15.13.4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785926"/>
            <a:ext cx="3929090" cy="47085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94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DESIGNS........</a:t>
            </a:r>
            <a:endParaRPr lang="en-GB" dirty="0"/>
          </a:p>
        </p:txBody>
      </p:sp>
      <p:pic>
        <p:nvPicPr>
          <p:cNvPr id="4" name="Content Placeholder 3" descr="thMY87B4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785926"/>
            <a:ext cx="5734348" cy="4286280"/>
          </a:xfrm>
        </p:spPr>
      </p:pic>
    </p:spTree>
  </p:cSld>
  <p:clrMapOvr>
    <a:masterClrMapping/>
  </p:clrMapOvr>
  <p:transition advTm="3604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DESIGNS........</a:t>
            </a:r>
            <a:endParaRPr lang="en-GB" dirty="0"/>
          </a:p>
        </p:txBody>
      </p:sp>
      <p:pic>
        <p:nvPicPr>
          <p:cNvPr id="4" name="Content Placeholder 3" descr="thSTS0LSU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285812"/>
            <a:ext cx="4305330" cy="53578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9874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APPROX COSTS...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  <a:p>
            <a:r>
              <a:rPr lang="en-GB" smtClean="0"/>
              <a:t>COPPER  £25</a:t>
            </a:r>
          </a:p>
          <a:p>
            <a:r>
              <a:rPr lang="en-GB" smtClean="0"/>
              <a:t>PLASTIC FRAME £30</a:t>
            </a:r>
          </a:p>
          <a:p>
            <a:r>
              <a:rPr lang="en-GB" smtClean="0"/>
              <a:t>CAPACITOR  £35</a:t>
            </a:r>
          </a:p>
          <a:p>
            <a:r>
              <a:rPr lang="en-GB" smtClean="0"/>
              <a:t>MOTOR CONTROLLER &amp; MOTOR £15</a:t>
            </a:r>
          </a:p>
          <a:p>
            <a:r>
              <a:rPr lang="en-GB" smtClean="0"/>
              <a:t>CAPACITOR HOUSING  £35</a:t>
            </a:r>
          </a:p>
          <a:p>
            <a:r>
              <a:rPr lang="en-GB" smtClean="0"/>
              <a:t>SO239  £2</a:t>
            </a:r>
          </a:p>
          <a:p>
            <a:r>
              <a:rPr lang="en-GB" smtClean="0"/>
              <a:t>TOTAL +/-  £142</a:t>
            </a:r>
            <a:endParaRPr lang="en-GB" dirty="0"/>
          </a:p>
        </p:txBody>
      </p:sp>
    </p:spTree>
  </p:cSld>
  <p:clrMapOvr>
    <a:masterClrMapping/>
  </p:clrMapOvr>
  <p:transition advTm="31715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QUESTIONS.................</a:t>
            </a:r>
            <a:endParaRPr lang="en-GB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976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 THIS RON......</a:t>
            </a:r>
            <a:endParaRPr lang="en-GB" dirty="0"/>
          </a:p>
        </p:txBody>
      </p:sp>
      <p:pic>
        <p:nvPicPr>
          <p:cNvPr id="4" name="Content Placeholder 3" descr="2015-10-03 15.14.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8900" y="2036762"/>
            <a:ext cx="3886200" cy="383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687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LOOP TO START////////</a:t>
            </a:r>
            <a:endParaRPr lang="en-GB" dirty="0"/>
          </a:p>
        </p:txBody>
      </p:sp>
      <p:pic>
        <p:nvPicPr>
          <p:cNvPr id="4" name="Content Placeholder 3" descr="2015-09-26 18.21.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 advTm="718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CAPACITOR CONNECTION</a:t>
            </a:r>
            <a:endParaRPr lang="en-GB" dirty="0"/>
          </a:p>
        </p:txBody>
      </p:sp>
      <p:pic>
        <p:nvPicPr>
          <p:cNvPr id="4" name="Content Placeholder 3" descr="2015-10-05 13.50.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 advTm="78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2” SOLVENT WELD FRAME....</a:t>
            </a:r>
            <a:endParaRPr lang="en-GB" dirty="0"/>
          </a:p>
        </p:txBody>
      </p:sp>
      <p:pic>
        <p:nvPicPr>
          <p:cNvPr id="4" name="Content Placeholder 3" descr="2015-10-05 13.51.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 advTm="749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FRAME &amp; DRIVEN ELEMENT MOUNTED...</a:t>
            </a:r>
            <a:endParaRPr lang="en-GB" dirty="0"/>
          </a:p>
        </p:txBody>
      </p:sp>
      <p:pic>
        <p:nvPicPr>
          <p:cNvPr id="4" name="Content Placeholder 3" descr="2015-10-07 15.32.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 advTm="109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FIRST REMOTE DRIVE PROTOTYPE</a:t>
            </a:r>
            <a:endParaRPr lang="en-GB" dirty="0"/>
          </a:p>
        </p:txBody>
      </p:sp>
      <p:pic>
        <p:nvPicPr>
          <p:cNvPr id="4" name="Content Placeholder 3" descr="2015-10-14 13.18.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2983" y="1600200"/>
            <a:ext cx="6278033" cy="4708524"/>
          </a:xfrm>
        </p:spPr>
      </p:pic>
    </p:spTree>
  </p:cSld>
  <p:clrMapOvr>
    <a:masterClrMapping/>
  </p:clrMapOvr>
  <p:transition advTm="764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303</TotalTime>
  <Words>263</Words>
  <Application>Microsoft Office PowerPoint</Application>
  <PresentationFormat>On-screen Show (4:3)</PresentationFormat>
  <Paragraphs>117</Paragraphs>
  <Slides>33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Apex</vt:lpstr>
      <vt:lpstr>MAGNETIC LOOP   DIY</vt:lpstr>
      <vt:lpstr>MATERIALS AND METHODS</vt:lpstr>
      <vt:lpstr>HISTORY</vt:lpstr>
      <vt:lpstr>IS THIS RON......</vt:lpstr>
      <vt:lpstr>THE LOOP TO START////////</vt:lpstr>
      <vt:lpstr>CAPACITOR CONNECTION</vt:lpstr>
      <vt:lpstr>2” SOLVENT WELD FRAME....</vt:lpstr>
      <vt:lpstr>FRAME &amp; DRIVEN ELEMENT MOUNTED...</vt:lpstr>
      <vt:lpstr>FIRST REMOTE DRIVE PROTOTYPE</vt:lpstr>
      <vt:lpstr>1 HUNG LOW MOTOR CONTROLLER</vt:lpstr>
      <vt:lpstr>FLOOR STAND BUILT</vt:lpstr>
      <vt:lpstr>DIY CAPACITOR IN BOX WITH MOTOR FIRST ATTEMPT...</vt:lpstr>
      <vt:lpstr>2ND ATTEMPT PULLEY DRIVE.....</vt:lpstr>
      <vt:lpstr>FINISHED    LOOP</vt:lpstr>
      <vt:lpstr>CONTROL    BOX</vt:lpstr>
      <vt:lpstr>LOOP EFFICIENCY.</vt:lpstr>
      <vt:lpstr>BANDWIDTH</vt:lpstr>
      <vt:lpstr>CA   Pf</vt:lpstr>
      <vt:lpstr>CAP VOLTS</vt:lpstr>
      <vt:lpstr>Q FACTOR</vt:lpstr>
      <vt:lpstr>TRANSMISSION PATTERN.......</vt:lpstr>
      <vt:lpstr>Slide 22</vt:lpstr>
      <vt:lpstr>PERFORMANCE 7 MGHZ</vt:lpstr>
      <vt:lpstr>OTHER DESIGNS........</vt:lpstr>
      <vt:lpstr>OTHER DESIGNS........</vt:lpstr>
      <vt:lpstr>OTHER DESIGNS........</vt:lpstr>
      <vt:lpstr>OTHER DESIGNS........</vt:lpstr>
      <vt:lpstr>OTHER DESIGNS........</vt:lpstr>
      <vt:lpstr>OTHER DESIGNS........</vt:lpstr>
      <vt:lpstr>OTHER DESIGNS........</vt:lpstr>
      <vt:lpstr>OTHER DESIGNS........</vt:lpstr>
      <vt:lpstr>APPROX COSTS...</vt:lpstr>
      <vt:lpstr>QUESTIONS.................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MAGNETIC LOOP   DIY</dc:title>
  <dc:creator>brian</dc:creator>
  <cp:lastModifiedBy>brian</cp:lastModifiedBy>
  <cp:revision>61</cp:revision>
  <dcterms:created xsi:type="dcterms:W3CDTF">2016-02-08T02:12:14Z</dcterms:created>
  <dcterms:modified xsi:type="dcterms:W3CDTF">2016-03-09T00:28:46Z</dcterms:modified>
</cp:coreProperties>
</file>